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7" r:id="rId3"/>
    <p:sldId id="259" r:id="rId4"/>
    <p:sldId id="266" r:id="rId5"/>
    <p:sldId id="261" r:id="rId6"/>
    <p:sldId id="265" r:id="rId7"/>
    <p:sldId id="262" r:id="rId8"/>
    <p:sldId id="263" r:id="rId9"/>
    <p:sldId id="258" r:id="rId1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990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88" d="100"/>
          <a:sy n="88" d="100"/>
        </p:scale>
        <p:origin x="-131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928794" y="2130425"/>
            <a:ext cx="6529406" cy="1470025"/>
          </a:xfrm>
        </p:spPr>
        <p:txBody>
          <a:bodyPr/>
          <a:lstStyle>
            <a:lvl1pPr algn="ctr">
              <a:defRPr>
                <a:solidFill>
                  <a:srgbClr val="0033CC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F2AB-E9FB-4F64-BF0E-277D1B6C7E90}" type="datetimeFigureOut">
              <a:rPr lang="es-ES" smtClean="0"/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B6E7-90A6-4B89-A6FC-8F167016E299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F2AB-E9FB-4F64-BF0E-277D1B6C7E90}" type="datetimeFigureOut">
              <a:rPr lang="es-ES" smtClean="0"/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B6E7-90A6-4B89-A6FC-8F167016E299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F2AB-E9FB-4F64-BF0E-277D1B6C7E90}" type="datetimeFigureOut">
              <a:rPr lang="es-ES" smtClean="0"/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B6E7-90A6-4B89-A6FC-8F167016E299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3CC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600"/>
            </a:lvl1pPr>
            <a:lvl2pPr>
              <a:defRPr sz="2500"/>
            </a:lvl2pPr>
            <a:lvl3pPr>
              <a:defRPr sz="2300"/>
            </a:lvl3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F2AB-E9FB-4F64-BF0E-277D1B6C7E90}" type="datetimeFigureOut">
              <a:rPr lang="es-ES" smtClean="0"/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B6E7-90A6-4B89-A6FC-8F167016E299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F2AB-E9FB-4F64-BF0E-277D1B6C7E90}" type="datetimeFigureOut">
              <a:rPr lang="es-ES" smtClean="0"/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B6E7-90A6-4B89-A6FC-8F167016E299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F2AB-E9FB-4F64-BF0E-277D1B6C7E90}" type="datetimeFigureOut">
              <a:rPr lang="es-ES" smtClean="0"/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B6E7-90A6-4B89-A6FC-8F167016E299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F2AB-E9FB-4F64-BF0E-277D1B6C7E90}" type="datetimeFigureOut">
              <a:rPr lang="es-ES" smtClean="0"/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B6E7-90A6-4B89-A6FC-8F167016E299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F2AB-E9FB-4F64-BF0E-277D1B6C7E90}" type="datetimeFigureOut">
              <a:rPr lang="es-ES" smtClean="0"/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B6E7-90A6-4B89-A6FC-8F167016E299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F2AB-E9FB-4F64-BF0E-277D1B6C7E90}" type="datetimeFigureOut">
              <a:rPr lang="es-ES" smtClean="0"/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B6E7-90A6-4B89-A6FC-8F167016E299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F2AB-E9FB-4F64-BF0E-277D1B6C7E90}" type="datetimeFigureOut">
              <a:rPr lang="es-ES" smtClean="0"/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B6E7-90A6-4B89-A6FC-8F167016E299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F2AB-E9FB-4F64-BF0E-277D1B6C7E90}" type="datetimeFigureOut">
              <a:rPr lang="es-ES" smtClean="0"/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B6E7-90A6-4B89-A6FC-8F167016E299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071802" y="274638"/>
            <a:ext cx="585791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000232" y="1600200"/>
            <a:ext cx="692948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smtClean="0"/>
              <a:t>Haga clic para modificar el estilo de texto del patrón</a:t>
            </a:r>
            <a:endParaRPr lang="es-ES" dirty="0" smtClean="0"/>
          </a:p>
          <a:p>
            <a:pPr lvl="1"/>
            <a:r>
              <a:rPr lang="es-ES" dirty="0" smtClean="0"/>
              <a:t>Segundo nivel</a:t>
            </a:r>
            <a:endParaRPr lang="es-ES" dirty="0" smtClean="0"/>
          </a:p>
          <a:p>
            <a:pPr lvl="2"/>
            <a:r>
              <a:rPr lang="es-ES" dirty="0" smtClean="0"/>
              <a:t>Tercer nivel</a:t>
            </a:r>
            <a:endParaRPr lang="es-ES" dirty="0" smtClean="0"/>
          </a:p>
          <a:p>
            <a:pPr lvl="3"/>
            <a:r>
              <a:rPr lang="es-ES" dirty="0" smtClean="0"/>
              <a:t>Cuarto nivel</a:t>
            </a:r>
            <a:endParaRPr lang="es-ES" dirty="0" smtClean="0"/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6F2AB-E9FB-4F64-BF0E-277D1B6C7E90}" type="datetimeFigureOut">
              <a:rPr lang="es-ES" smtClean="0"/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4B6E7-90A6-4B89-A6FC-8F167016E299}" type="slidenum">
              <a:rPr lang="es-ES" smtClean="0"/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700" b="1" kern="1200" cap="none" spc="0">
          <a:ln w="11430">
            <a:solidFill>
              <a:schemeClr val="tx1"/>
            </a:solidFill>
          </a:ln>
          <a:solidFill>
            <a:srgbClr val="0070C0"/>
          </a:solidFill>
          <a:effectLst>
            <a:outerShdw blurRad="80000" dist="40000" dir="5040000" algn="tl">
              <a:srgbClr val="000000">
                <a:alpha val="30000"/>
              </a:srgbClr>
            </a:outerShdw>
          </a:effectLst>
          <a:latin typeface="Candara" panose="020E0502030303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microsoft.com/office/2007/relationships/media" Target="../media/media1.mp3"/><Relationship Id="rId3" Type="http://schemas.openxmlformats.org/officeDocument/2006/relationships/audio" Target="../media/media1.mp3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" y="129223"/>
            <a:ext cx="9120187" cy="653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064" y="562811"/>
            <a:ext cx="3394472" cy="452596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619672" y="200590"/>
            <a:ext cx="37991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/>
              <a:t>"</a:t>
            </a:r>
            <a:r>
              <a:rPr lang="en-US" sz="2400" i="1" dirty="0" err="1"/>
              <a:t>Consumor</a:t>
            </a:r>
            <a:r>
              <a:rPr lang="en-US" sz="2400" i="1" dirty="0"/>
              <a:t> </a:t>
            </a:r>
            <a:r>
              <a:rPr lang="en-US" sz="2400" i="1" dirty="0" err="1"/>
              <a:t>aliis</a:t>
            </a:r>
            <a:r>
              <a:rPr lang="en-US" sz="2400" i="1" dirty="0"/>
              <a:t> </a:t>
            </a:r>
            <a:r>
              <a:rPr lang="en-US" sz="2400" i="1" dirty="0" err="1"/>
              <a:t>inserviendo</a:t>
            </a:r>
            <a:r>
              <a:rPr lang="en-US" sz="2400" i="1" dirty="0"/>
              <a:t>"</a:t>
            </a:r>
            <a:endParaRPr lang="ru-RU" sz="2400" i="1" dirty="0"/>
          </a:p>
        </p:txBody>
      </p:sp>
      <p:pic>
        <p:nvPicPr>
          <p:cNvPr id="4" name="Ринат Валеев - Татарская мелодия (4musics.name)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66656" y="4259560"/>
            <a:ext cx="609600" cy="6096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-396552" y="188640"/>
            <a:ext cx="7772400" cy="1470025"/>
          </a:xfrm>
        </p:spPr>
        <p:txBody>
          <a:bodyPr>
            <a:normAutofit/>
          </a:bodyPr>
          <a:lstStyle/>
          <a:p>
            <a:r>
              <a:rPr lang="ru-RU" sz="2400" i="1" dirty="0" err="1" smtClean="0"/>
              <a:t>Башкаларга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яктыртып</a:t>
            </a:r>
            <a:r>
              <a:rPr lang="ru-RU" sz="2400" i="1" dirty="0" smtClean="0"/>
              <a:t> - </a:t>
            </a:r>
            <a:br>
              <a:rPr lang="ru-RU" sz="2400" i="1" dirty="0" smtClean="0"/>
            </a:br>
            <a:r>
              <a:rPr lang="ru-RU" sz="2400" i="1" dirty="0" err="1" smtClean="0"/>
              <a:t>үзем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янам</a:t>
            </a:r>
            <a:r>
              <a:rPr lang="ru-RU" sz="2400" i="1" dirty="0" smtClean="0"/>
              <a:t>.</a:t>
            </a:r>
            <a:endParaRPr lang="ru-RU" sz="2400" i="1" dirty="0"/>
          </a:p>
        </p:txBody>
      </p:sp>
      <p:sp>
        <p:nvSpPr>
          <p:cNvPr id="10" name="Заголовок 1"/>
          <p:cNvSpPr txBox="1"/>
          <p:nvPr/>
        </p:nvSpPr>
        <p:spPr>
          <a:xfrm>
            <a:off x="0" y="4082476"/>
            <a:ext cx="585791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700" b="1" kern="1200" cap="none" spc="0">
                <a:ln w="11430">
                  <a:solidFill>
                    <a:schemeClr val="tx1"/>
                  </a:solidFill>
                </a:ln>
                <a:solidFill>
                  <a:srgbClr val="0033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ndara" panose="020E0502030303020204" pitchFamily="34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Вычужанин Андрей </a:t>
            </a:r>
            <a:r>
              <a:rPr lang="ru-RU" dirty="0" smtClean="0"/>
              <a:t>Аркадий </a:t>
            </a:r>
            <a:r>
              <a:rPr lang="ru-RU" dirty="0" err="1" smtClean="0"/>
              <a:t>улы</a:t>
            </a:r>
            <a:r>
              <a:rPr lang="ru-RU" dirty="0" smtClean="0"/>
              <a:t> </a:t>
            </a:r>
            <a:br>
              <a:rPr lang="ru-RU" dirty="0" smtClean="0"/>
            </a:br>
            <a:br>
              <a:rPr lang="ru-RU" dirty="0" smtClean="0"/>
            </a:br>
            <a:r>
              <a:rPr lang="ru-RU" dirty="0" smtClean="0"/>
              <a:t>Хирург окулист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764704"/>
            <a:ext cx="4597355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1960 </a:t>
            </a:r>
            <a:r>
              <a:rPr lang="ru-RU" b="1" dirty="0" err="1" smtClean="0">
                <a:solidFill>
                  <a:srgbClr val="FF0000"/>
                </a:solidFill>
              </a:rPr>
              <a:t>нчы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елның</a:t>
            </a:r>
            <a:r>
              <a:rPr lang="ru-RU" b="1" dirty="0" smtClean="0">
                <a:solidFill>
                  <a:srgbClr val="FF0000"/>
                </a:solidFill>
              </a:rPr>
              <a:t> 30 </a:t>
            </a:r>
            <a:r>
              <a:rPr lang="ru-RU" b="1" dirty="0" err="1" smtClean="0">
                <a:solidFill>
                  <a:srgbClr val="FF0000"/>
                </a:solidFill>
              </a:rPr>
              <a:t>нчы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гыйнварында</a:t>
            </a:r>
            <a:r>
              <a:rPr lang="ru-RU" b="1" dirty="0" smtClean="0">
                <a:solidFill>
                  <a:srgbClr val="FF0000"/>
                </a:solidFill>
              </a:rPr>
              <a:t> Удмуртия </a:t>
            </a:r>
            <a:r>
              <a:rPr lang="ru-RU" b="1" dirty="0" err="1" smtClean="0">
                <a:solidFill>
                  <a:srgbClr val="FF0000"/>
                </a:solidFill>
              </a:rPr>
              <a:t>Республикасының</a:t>
            </a:r>
            <a:r>
              <a:rPr lang="ru-RU" b="1" dirty="0" smtClean="0">
                <a:solidFill>
                  <a:srgbClr val="FF0000"/>
                </a:solidFill>
              </a:rPr>
              <a:t> Можга </a:t>
            </a:r>
            <a:r>
              <a:rPr lang="ru-RU" b="1" dirty="0" err="1" smtClean="0">
                <a:solidFill>
                  <a:srgbClr val="FF0000"/>
                </a:solidFill>
              </a:rPr>
              <a:t>шәһәрендә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язучы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гаиләсендә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туа</a:t>
            </a:r>
            <a:r>
              <a:rPr lang="ru-RU" b="1" dirty="0" smtClean="0">
                <a:solidFill>
                  <a:srgbClr val="FF0000"/>
                </a:solidFill>
              </a:rPr>
              <a:t>. </a:t>
            </a:r>
            <a:r>
              <a:rPr lang="ru-RU" b="1" dirty="0" err="1" smtClean="0">
                <a:solidFill>
                  <a:srgbClr val="FF0000"/>
                </a:solidFill>
              </a:rPr>
              <a:t>Әтисе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Вычужанин Аркадий </a:t>
            </a:r>
            <a:r>
              <a:rPr lang="ru-RU" b="1" dirty="0" smtClean="0">
                <a:solidFill>
                  <a:srgbClr val="FF0000"/>
                </a:solidFill>
              </a:rPr>
              <a:t>Григорий </a:t>
            </a:r>
            <a:r>
              <a:rPr lang="ru-RU" b="1" dirty="0" err="1" smtClean="0">
                <a:solidFill>
                  <a:srgbClr val="FF0000"/>
                </a:solidFill>
              </a:rPr>
              <a:t>улы</a:t>
            </a:r>
            <a:r>
              <a:rPr lang="ru-RU" b="1" dirty="0" smtClean="0">
                <a:solidFill>
                  <a:srgbClr val="FF0000"/>
                </a:solidFill>
              </a:rPr>
              <a:t> – </a:t>
            </a:r>
            <a:r>
              <a:rPr lang="ru-RU" b="1" dirty="0" err="1" smtClean="0">
                <a:solidFill>
                  <a:srgbClr val="FF0000"/>
                </a:solidFill>
              </a:rPr>
              <a:t>данлыклы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язучы</a:t>
            </a:r>
            <a:r>
              <a:rPr lang="ru-RU" b="1" dirty="0" smtClean="0">
                <a:solidFill>
                  <a:srgbClr val="FF0000"/>
                </a:solidFill>
              </a:rPr>
              <a:t>, ә </a:t>
            </a:r>
            <a:r>
              <a:rPr lang="ru-RU" b="1" dirty="0" err="1" smtClean="0">
                <a:solidFill>
                  <a:srgbClr val="FF0000"/>
                </a:solidFill>
              </a:rPr>
              <a:t>әнисе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мөгаллим</a:t>
            </a:r>
            <a:r>
              <a:rPr lang="" altLang="ru-RU" b="1" dirty="0" err="1" smtClean="0">
                <a:solidFill>
                  <a:srgbClr val="FF0000"/>
                </a:solidFill>
              </a:rPr>
              <a:t>ә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була</a:t>
            </a:r>
            <a:r>
              <a:rPr lang="ru-RU" b="1" dirty="0" smtClean="0">
                <a:solidFill>
                  <a:srgbClr val="FF0000"/>
                </a:solidFill>
              </a:rPr>
              <a:t>. </a:t>
            </a:r>
            <a:r>
              <a:rPr lang="ru-RU" b="1" dirty="0" err="1" smtClean="0">
                <a:solidFill>
                  <a:srgbClr val="FF0000"/>
                </a:solidFill>
              </a:rPr>
              <a:t>Аларның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гаиләсе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зур</a:t>
            </a:r>
            <a:r>
              <a:rPr lang="ru-RU" b="1" dirty="0" smtClean="0">
                <a:solidFill>
                  <a:srgbClr val="FF0000"/>
                </a:solidFill>
              </a:rPr>
              <a:t>: </a:t>
            </a:r>
            <a:r>
              <a:rPr lang="ru-RU" b="1" dirty="0" err="1" smtClean="0">
                <a:solidFill>
                  <a:srgbClr val="FF0000"/>
                </a:solidFill>
              </a:rPr>
              <a:t>энесе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һәм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сеңлесе</a:t>
            </a:r>
            <a:r>
              <a:rPr lang="ru-RU" b="1" dirty="0" smtClean="0">
                <a:solidFill>
                  <a:srgbClr val="FF0000"/>
                </a:solidFill>
              </a:rPr>
              <a:t> бар. </a:t>
            </a:r>
            <a:r>
              <a:rPr lang="ru-RU" b="1" dirty="0" err="1" smtClean="0">
                <a:solidFill>
                  <a:srgbClr val="FF0000"/>
                </a:solidFill>
              </a:rPr>
              <a:t>Энесе</a:t>
            </a:r>
            <a:r>
              <a:rPr lang="ru-RU" b="1" dirty="0" smtClean="0">
                <a:solidFill>
                  <a:srgbClr val="FF0000"/>
                </a:solidFill>
              </a:rPr>
              <a:t> – стоматолог, </a:t>
            </a:r>
            <a:r>
              <a:rPr lang="ru-RU" b="1" dirty="0" err="1" smtClean="0">
                <a:solidFill>
                  <a:srgbClr val="FF0000"/>
                </a:solidFill>
              </a:rPr>
              <a:t>сеңлесе</a:t>
            </a:r>
            <a:r>
              <a:rPr lang="ru-RU" b="1" dirty="0" smtClean="0">
                <a:solidFill>
                  <a:srgbClr val="FF0000"/>
                </a:solidFill>
              </a:rPr>
              <a:t> Пермь </a:t>
            </a:r>
            <a:r>
              <a:rPr lang="en-US" b="1" dirty="0" smtClean="0">
                <a:solidFill>
                  <a:srgbClr val="FF0000"/>
                </a:solidFill>
              </a:rPr>
              <a:t> шәһәрендә яши.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" cstate="screen"/>
          <a:srcRect l="-1887" t="29670" b="29670"/>
          <a:stretch>
            <a:fillRect/>
          </a:stretch>
        </p:blipFill>
        <p:spPr>
          <a:xfrm>
            <a:off x="179512" y="2348880"/>
            <a:ext cx="3888432" cy="26642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400196"/>
            <a:ext cx="4502274" cy="3291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609778" y="836340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800" dirty="0" err="1" smtClean="0">
                <a:solidFill>
                  <a:prstClr val="black"/>
                </a:solidFill>
              </a:rPr>
              <a:t>Ул</a:t>
            </a:r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800" dirty="0" err="1" smtClean="0">
                <a:solidFill>
                  <a:prstClr val="black"/>
                </a:solidFill>
              </a:rPr>
              <a:t>тыңлаучан</a:t>
            </a:r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800" dirty="0" err="1" smtClean="0">
                <a:solidFill>
                  <a:prstClr val="black"/>
                </a:solidFill>
              </a:rPr>
              <a:t>һәм</a:t>
            </a:r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800" dirty="0" err="1" smtClean="0">
                <a:solidFill>
                  <a:prstClr val="black"/>
                </a:solidFill>
              </a:rPr>
              <a:t>сабыр</a:t>
            </a:r>
            <a:r>
              <a:rPr lang="ru-RU" sz="2800" dirty="0" smtClean="0">
                <a:solidFill>
                  <a:prstClr val="black"/>
                </a:solidFill>
              </a:rPr>
              <a:t> бала </a:t>
            </a:r>
            <a:r>
              <a:rPr lang="ru-RU" sz="2800" dirty="0" err="1" smtClean="0">
                <a:solidFill>
                  <a:prstClr val="black"/>
                </a:solidFill>
              </a:rPr>
              <a:t>була</a:t>
            </a:r>
            <a:r>
              <a:rPr lang="ru-RU" sz="2800" dirty="0" smtClean="0">
                <a:solidFill>
                  <a:prstClr val="black"/>
                </a:solidFill>
              </a:rPr>
              <a:t>. Олы бала </a:t>
            </a:r>
            <a:r>
              <a:rPr lang="ru-RU" sz="2800" dirty="0" err="1" smtClean="0">
                <a:solidFill>
                  <a:prstClr val="black"/>
                </a:solidFill>
              </a:rPr>
              <a:t>булганга</a:t>
            </a:r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800" dirty="0" err="1" smtClean="0">
                <a:solidFill>
                  <a:prstClr val="black"/>
                </a:solidFill>
              </a:rPr>
              <a:t>күрә</a:t>
            </a:r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800" dirty="0" err="1" smtClean="0">
                <a:solidFill>
                  <a:prstClr val="black"/>
                </a:solidFill>
              </a:rPr>
              <a:t>аңа</a:t>
            </a:r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800" dirty="0" err="1" smtClean="0">
                <a:solidFill>
                  <a:prstClr val="black"/>
                </a:solidFill>
              </a:rPr>
              <a:t>энесе</a:t>
            </a:r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800" dirty="0" err="1" smtClean="0">
                <a:solidFill>
                  <a:prstClr val="black"/>
                </a:solidFill>
              </a:rPr>
              <a:t>белән</a:t>
            </a:r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800" dirty="0" err="1" smtClean="0">
                <a:solidFill>
                  <a:prstClr val="black"/>
                </a:solidFill>
              </a:rPr>
              <a:t>сеңлесе</a:t>
            </a:r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800" dirty="0" err="1" smtClean="0">
                <a:solidFill>
                  <a:prstClr val="black"/>
                </a:solidFill>
              </a:rPr>
              <a:t>аркасында</a:t>
            </a:r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800" dirty="0" err="1" smtClean="0">
                <a:solidFill>
                  <a:prstClr val="black"/>
                </a:solidFill>
              </a:rPr>
              <a:t>еш</a:t>
            </a:r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800" dirty="0" err="1" smtClean="0">
                <a:solidFill>
                  <a:prstClr val="black"/>
                </a:solidFill>
              </a:rPr>
              <a:t>кына</a:t>
            </a:r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800" dirty="0" err="1" smtClean="0">
                <a:solidFill>
                  <a:prstClr val="black"/>
                </a:solidFill>
              </a:rPr>
              <a:t>эләгә</a:t>
            </a:r>
            <a:r>
              <a:rPr lang="ru-RU" sz="2800" dirty="0" smtClean="0">
                <a:solidFill>
                  <a:prstClr val="black"/>
                </a:solidFill>
              </a:rPr>
              <a:t>, </a:t>
            </a:r>
            <a:r>
              <a:rPr lang="ru-RU" sz="2800" dirty="0" err="1" smtClean="0">
                <a:solidFill>
                  <a:prstClr val="black"/>
                </a:solidFill>
              </a:rPr>
              <a:t>әмма</a:t>
            </a:r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800" dirty="0" err="1" smtClean="0">
                <a:solidFill>
                  <a:prstClr val="black"/>
                </a:solidFill>
              </a:rPr>
              <a:t>моңа</a:t>
            </a:r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800" dirty="0" err="1" smtClean="0">
                <a:solidFill>
                  <a:prstClr val="black"/>
                </a:solidFill>
              </a:rPr>
              <a:t>карамастан</a:t>
            </a:r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800" dirty="0" err="1" smtClean="0">
                <a:solidFill>
                  <a:prstClr val="black"/>
                </a:solidFill>
              </a:rPr>
              <a:t>ул</a:t>
            </a:r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800" dirty="0" err="1" smtClean="0">
                <a:solidFill>
                  <a:prstClr val="black"/>
                </a:solidFill>
              </a:rPr>
              <a:t>әти-әнисенә</a:t>
            </a:r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800" dirty="0" err="1" smtClean="0">
                <a:solidFill>
                  <a:prstClr val="black"/>
                </a:solidFill>
              </a:rPr>
              <a:t>ярдәмче</a:t>
            </a:r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800" dirty="0" err="1" smtClean="0">
                <a:solidFill>
                  <a:prstClr val="black"/>
                </a:solidFill>
              </a:rPr>
              <a:t>була</a:t>
            </a:r>
            <a:r>
              <a:rPr lang="ru-RU" sz="2800" dirty="0" smtClean="0">
                <a:solidFill>
                  <a:prstClr val="black"/>
                </a:solidFill>
              </a:rPr>
              <a:t>. </a:t>
            </a:r>
            <a:r>
              <a:rPr lang="ru-RU" sz="2800" dirty="0" err="1" smtClean="0">
                <a:solidFill>
                  <a:prstClr val="black"/>
                </a:solidFill>
              </a:rPr>
              <a:t>Мәктәптә</a:t>
            </a:r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800" dirty="0" err="1" smtClean="0">
                <a:solidFill>
                  <a:prstClr val="black"/>
                </a:solidFill>
              </a:rPr>
              <a:t>яхшы</a:t>
            </a:r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800" dirty="0" err="1" smtClean="0">
                <a:solidFill>
                  <a:prstClr val="black"/>
                </a:solidFill>
              </a:rPr>
              <a:t>укый</a:t>
            </a:r>
            <a:r>
              <a:rPr lang="ru-RU" sz="2800" dirty="0" smtClean="0">
                <a:solidFill>
                  <a:prstClr val="black"/>
                </a:solidFill>
              </a:rPr>
              <a:t>. </a:t>
            </a:r>
            <a:endParaRPr lang="ru-RU" sz="28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7824" y="116632"/>
            <a:ext cx="6408712" cy="28083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err="1" smtClean="0">
                <a:solidFill>
                  <a:srgbClr val="002060"/>
                </a:solidFill>
              </a:rPr>
              <a:t>Мәктәптән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соң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Ижау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шәһәренең</a:t>
            </a:r>
            <a:r>
              <a:rPr lang="ru-RU" dirty="0" smtClean="0">
                <a:solidFill>
                  <a:srgbClr val="002060"/>
                </a:solidFill>
              </a:rPr>
              <a:t> Медицина </a:t>
            </a:r>
            <a:r>
              <a:rPr lang="ru-RU" dirty="0" err="1" smtClean="0">
                <a:solidFill>
                  <a:srgbClr val="002060"/>
                </a:solidFill>
              </a:rPr>
              <a:t>Академиясенә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укырга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керә</a:t>
            </a:r>
            <a:r>
              <a:rPr lang="ru-RU" dirty="0" smtClean="0">
                <a:solidFill>
                  <a:srgbClr val="002060"/>
                </a:solidFill>
              </a:rPr>
              <a:t>. </a:t>
            </a:r>
            <a:r>
              <a:rPr lang="ru-RU" dirty="0" err="1" smtClean="0">
                <a:solidFill>
                  <a:srgbClr val="002060"/>
                </a:solidFill>
              </a:rPr>
              <a:t>Анда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ул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терапевтка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яхшы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билгеләргә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генә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укый</a:t>
            </a:r>
            <a:r>
              <a:rPr lang="ru-RU" dirty="0" smtClean="0">
                <a:solidFill>
                  <a:srgbClr val="002060"/>
                </a:solidFill>
              </a:rPr>
              <a:t>. </a:t>
            </a:r>
            <a:r>
              <a:rPr lang="ru-RU" dirty="0" smtClean="0">
                <a:solidFill>
                  <a:srgbClr val="002060"/>
                </a:solidFill>
              </a:rPr>
              <a:t>2 </a:t>
            </a:r>
            <a:r>
              <a:rPr lang="ru-RU" dirty="0" err="1" smtClean="0">
                <a:solidFill>
                  <a:srgbClr val="002060"/>
                </a:solidFill>
              </a:rPr>
              <a:t>нче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курста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Рәсимә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исемле</a:t>
            </a:r>
            <a:r>
              <a:rPr lang="ru-RU" dirty="0" smtClean="0">
                <a:solidFill>
                  <a:srgbClr val="002060"/>
                </a:solidFill>
              </a:rPr>
              <a:t> татар </a:t>
            </a:r>
            <a:r>
              <a:rPr lang="ru-RU" dirty="0" err="1" smtClean="0">
                <a:solidFill>
                  <a:srgbClr val="002060"/>
                </a:solidFill>
              </a:rPr>
              <a:t>кызы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белән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таныша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һәм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шунда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ук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өйләнә</a:t>
            </a:r>
            <a:r>
              <a:rPr lang="ru-RU" dirty="0" smtClean="0">
                <a:solidFill>
                  <a:srgbClr val="002060"/>
                </a:solidFill>
              </a:rPr>
              <a:t>. </a:t>
            </a:r>
            <a:r>
              <a:rPr lang="ru-RU" dirty="0" err="1" smtClean="0">
                <a:solidFill>
                  <a:srgbClr val="002060"/>
                </a:solidFill>
              </a:rPr>
              <a:t>Уку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вакытында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балалар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бакчасында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каравылчы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булып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эшли</a:t>
            </a:r>
            <a:r>
              <a:rPr lang="ru-RU" dirty="0" smtClean="0">
                <a:solidFill>
                  <a:srgbClr val="002060"/>
                </a:solidFill>
              </a:rPr>
              <a:t>.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08104" y="2924944"/>
            <a:ext cx="3256756" cy="32567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2996952"/>
            <a:ext cx="4536503" cy="3024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143250" y="476672"/>
            <a:ext cx="6000750" cy="50466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Медицина </a:t>
            </a:r>
            <a:r>
              <a:rPr lang="ru-RU" b="1" dirty="0" err="1" smtClean="0">
                <a:solidFill>
                  <a:srgbClr val="00B050"/>
                </a:solidFill>
              </a:rPr>
              <a:t>Академиясен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тәмамлагач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ул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армиягә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китә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һәм</a:t>
            </a:r>
            <a:r>
              <a:rPr lang="ru-RU" b="1" dirty="0" smtClean="0">
                <a:solidFill>
                  <a:srgbClr val="00B050"/>
                </a:solidFill>
              </a:rPr>
              <a:t> Байкал-Амур </a:t>
            </a:r>
            <a:r>
              <a:rPr lang="ru-RU" b="1" dirty="0" err="1" smtClean="0">
                <a:solidFill>
                  <a:srgbClr val="00B050"/>
                </a:solidFill>
              </a:rPr>
              <a:t>магистраленең</a:t>
            </a:r>
            <a:r>
              <a:rPr lang="ru-RU" b="1" dirty="0" smtClean="0">
                <a:solidFill>
                  <a:srgbClr val="00B050"/>
                </a:solidFill>
              </a:rPr>
              <a:t> медицина санитар </a:t>
            </a:r>
            <a:r>
              <a:rPr lang="ru-RU" b="1" dirty="0" err="1" smtClean="0">
                <a:solidFill>
                  <a:srgbClr val="00B050"/>
                </a:solidFill>
              </a:rPr>
              <a:t>батальонында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хезмәт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итә</a:t>
            </a:r>
            <a:r>
              <a:rPr lang="ru-RU" b="1" dirty="0" smtClean="0">
                <a:solidFill>
                  <a:srgbClr val="00B050"/>
                </a:solidFill>
              </a:rPr>
              <a:t>. </a:t>
            </a:r>
            <a:r>
              <a:rPr lang="ru-RU" b="1" dirty="0" err="1" smtClean="0">
                <a:solidFill>
                  <a:srgbClr val="00B050"/>
                </a:solidFill>
              </a:rPr>
              <a:t>Ул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армиядә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вакытта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аның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улы</a:t>
            </a:r>
            <a:r>
              <a:rPr lang="ru-RU" b="1" dirty="0" smtClean="0">
                <a:solidFill>
                  <a:srgbClr val="00B050"/>
                </a:solidFill>
              </a:rPr>
              <a:t> Денис </a:t>
            </a:r>
            <a:r>
              <a:rPr lang="ru-RU" b="1" dirty="0" err="1" smtClean="0">
                <a:solidFill>
                  <a:srgbClr val="00B050"/>
                </a:solidFill>
              </a:rPr>
              <a:t>туа</a:t>
            </a:r>
            <a:r>
              <a:rPr lang="ru-RU" b="1" dirty="0" smtClean="0">
                <a:solidFill>
                  <a:srgbClr val="00B050"/>
                </a:solidFill>
              </a:rPr>
              <a:t>. 2 ел армия </a:t>
            </a:r>
            <a:r>
              <a:rPr lang="ru-RU" b="1" dirty="0" err="1" smtClean="0">
                <a:solidFill>
                  <a:srgbClr val="00B050"/>
                </a:solidFill>
              </a:rPr>
              <a:t>хезмәтеннән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соң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Актаныш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авылында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һәм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Минзәлә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шәһәрендә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ГМСнда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эшли</a:t>
            </a:r>
            <a:r>
              <a:rPr lang="ru-RU" b="1" dirty="0" smtClean="0">
                <a:solidFill>
                  <a:srgbClr val="00B050"/>
                </a:solidFill>
              </a:rPr>
              <a:t>, </a:t>
            </a:r>
            <a:r>
              <a:rPr lang="ru-RU" b="1" dirty="0" err="1" smtClean="0">
                <a:solidFill>
                  <a:srgbClr val="00B050"/>
                </a:solidFill>
              </a:rPr>
              <a:t>аннары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Түбән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Камага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күченә</a:t>
            </a:r>
            <a:r>
              <a:rPr lang="ru-RU" b="1" dirty="0" smtClean="0">
                <a:solidFill>
                  <a:srgbClr val="00B050"/>
                </a:solidFill>
              </a:rPr>
              <a:t>. 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509120"/>
            <a:ext cx="3528392" cy="21936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59832" y="908720"/>
            <a:ext cx="6030416" cy="5292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600" dirty="0" err="1" smtClean="0">
                <a:solidFill>
                  <a:prstClr val="black"/>
                </a:solidFill>
              </a:rPr>
              <a:t>Түбән</a:t>
            </a:r>
            <a:r>
              <a:rPr lang="ru-RU" sz="2600" dirty="0" smtClean="0">
                <a:solidFill>
                  <a:prstClr val="black"/>
                </a:solidFill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</a:rPr>
              <a:t>Камада</a:t>
            </a:r>
            <a:r>
              <a:rPr lang="ru-RU" sz="2600" dirty="0" smtClean="0">
                <a:solidFill>
                  <a:prstClr val="black"/>
                </a:solidFill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</a:rPr>
              <a:t>ул</a:t>
            </a:r>
            <a:r>
              <a:rPr lang="ru-RU" sz="2600" dirty="0" smtClean="0">
                <a:solidFill>
                  <a:prstClr val="black"/>
                </a:solidFill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</a:rPr>
              <a:t>хуҗалык</a:t>
            </a:r>
            <a:r>
              <a:rPr lang="ru-RU" sz="2600" dirty="0" smtClean="0">
                <a:solidFill>
                  <a:prstClr val="black"/>
                </a:solidFill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</a:rPr>
              <a:t>исәп-хисап</a:t>
            </a:r>
            <a:r>
              <a:rPr lang="ru-RU" sz="2600" dirty="0" smtClean="0">
                <a:solidFill>
                  <a:prstClr val="black"/>
                </a:solidFill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</a:rPr>
              <a:t>бүлеге</a:t>
            </a:r>
            <a:r>
              <a:rPr lang="ru-RU" sz="2600" dirty="0" smtClean="0">
                <a:solidFill>
                  <a:prstClr val="black"/>
                </a:solidFill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</a:rPr>
              <a:t>белән</a:t>
            </a:r>
            <a:r>
              <a:rPr lang="ru-RU" sz="2600" dirty="0" smtClean="0">
                <a:solidFill>
                  <a:prstClr val="black"/>
                </a:solidFill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</a:rPr>
              <a:t>җитәкчелек</a:t>
            </a:r>
            <a:r>
              <a:rPr lang="ru-RU" sz="2600" dirty="0" smtClean="0">
                <a:solidFill>
                  <a:prstClr val="black"/>
                </a:solidFill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</a:rPr>
              <a:t>итә</a:t>
            </a:r>
            <a:r>
              <a:rPr lang="ru-RU" sz="2600" dirty="0" smtClean="0">
                <a:solidFill>
                  <a:prstClr val="black"/>
                </a:solidFill>
              </a:rPr>
              <a:t>. Монда 15 ел </a:t>
            </a:r>
            <a:r>
              <a:rPr lang="ru-RU" sz="2600" dirty="0" err="1" smtClean="0">
                <a:solidFill>
                  <a:prstClr val="black"/>
                </a:solidFill>
              </a:rPr>
              <a:t>эшли</a:t>
            </a:r>
            <a:r>
              <a:rPr lang="ru-RU" sz="2600" dirty="0" smtClean="0">
                <a:solidFill>
                  <a:prstClr val="black"/>
                </a:solidFill>
              </a:rPr>
              <a:t>. </a:t>
            </a:r>
            <a:r>
              <a:rPr lang="ru-RU" sz="2600" dirty="0" err="1" smtClean="0">
                <a:solidFill>
                  <a:prstClr val="black"/>
                </a:solidFill>
              </a:rPr>
              <a:t>Хирургларның</a:t>
            </a:r>
            <a:r>
              <a:rPr lang="ru-RU" sz="2600" dirty="0" smtClean="0">
                <a:solidFill>
                  <a:prstClr val="black"/>
                </a:solidFill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</a:rPr>
              <a:t>укытучысы</a:t>
            </a:r>
            <a:r>
              <a:rPr lang="ru-RU" sz="2600" dirty="0" smtClean="0">
                <a:solidFill>
                  <a:prstClr val="black"/>
                </a:solidFill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</a:rPr>
              <a:t>була</a:t>
            </a:r>
            <a:r>
              <a:rPr lang="ru-RU" sz="2600" dirty="0" smtClean="0">
                <a:solidFill>
                  <a:prstClr val="black"/>
                </a:solidFill>
              </a:rPr>
              <a:t>, </a:t>
            </a:r>
            <a:r>
              <a:rPr lang="ru-RU" sz="2600" dirty="0" err="1" smtClean="0">
                <a:solidFill>
                  <a:prstClr val="black"/>
                </a:solidFill>
              </a:rPr>
              <a:t>киңәшләр</a:t>
            </a:r>
            <a:r>
              <a:rPr lang="ru-RU" sz="2600" dirty="0" smtClean="0">
                <a:solidFill>
                  <a:prstClr val="black"/>
                </a:solidFill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</a:rPr>
              <a:t>бирә</a:t>
            </a:r>
            <a:r>
              <a:rPr lang="ru-RU" sz="2600" dirty="0" smtClean="0">
                <a:solidFill>
                  <a:prstClr val="black"/>
                </a:solidFill>
              </a:rPr>
              <a:t>. </a:t>
            </a:r>
            <a:r>
              <a:rPr lang="ru-RU" sz="2600" dirty="0" err="1" smtClean="0">
                <a:solidFill>
                  <a:prstClr val="black"/>
                </a:solidFill>
              </a:rPr>
              <a:t>Йөзеннән</a:t>
            </a:r>
            <a:r>
              <a:rPr lang="ru-RU" sz="2600" dirty="0" smtClean="0">
                <a:solidFill>
                  <a:prstClr val="black"/>
                </a:solidFill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</a:rPr>
              <a:t>елмаю</a:t>
            </a:r>
            <a:r>
              <a:rPr lang="ru-RU" sz="2600" dirty="0" smtClean="0">
                <a:solidFill>
                  <a:prstClr val="black"/>
                </a:solidFill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</a:rPr>
              <a:t>китми</a:t>
            </a:r>
            <a:r>
              <a:rPr lang="ru-RU" sz="2600" dirty="0" smtClean="0">
                <a:solidFill>
                  <a:prstClr val="black"/>
                </a:solidFill>
              </a:rPr>
              <a:t>, </a:t>
            </a:r>
            <a:r>
              <a:rPr lang="ru-RU" sz="2600" dirty="0" err="1" smtClean="0">
                <a:solidFill>
                  <a:prstClr val="black"/>
                </a:solidFill>
              </a:rPr>
              <a:t>күңелле</a:t>
            </a:r>
            <a:r>
              <a:rPr lang="ru-RU" sz="2600" dirty="0" smtClean="0">
                <a:solidFill>
                  <a:prstClr val="black"/>
                </a:solidFill>
              </a:rPr>
              <a:t>, </a:t>
            </a:r>
            <a:r>
              <a:rPr lang="ru-RU" sz="2600" dirty="0" err="1" smtClean="0">
                <a:solidFill>
                  <a:prstClr val="black"/>
                </a:solidFill>
              </a:rPr>
              <a:t>игелекле</a:t>
            </a:r>
            <a:r>
              <a:rPr lang="ru-RU" sz="2600" dirty="0" smtClean="0">
                <a:solidFill>
                  <a:prstClr val="black"/>
                </a:solidFill>
              </a:rPr>
              <a:t>, </a:t>
            </a:r>
            <a:r>
              <a:rPr lang="ru-RU" sz="2600" dirty="0" err="1" smtClean="0">
                <a:solidFill>
                  <a:prstClr val="black"/>
                </a:solidFill>
              </a:rPr>
              <a:t>авыруларга</a:t>
            </a:r>
            <a:r>
              <a:rPr lang="ru-RU" sz="2600" dirty="0" smtClean="0">
                <a:solidFill>
                  <a:prstClr val="black"/>
                </a:solidFill>
              </a:rPr>
              <a:t> карата </a:t>
            </a:r>
            <a:r>
              <a:rPr lang="ru-RU" sz="2600" dirty="0" err="1" smtClean="0">
                <a:solidFill>
                  <a:prstClr val="black"/>
                </a:solidFill>
              </a:rPr>
              <a:t>һәрчак</a:t>
            </a:r>
            <a:r>
              <a:rPr lang="ru-RU" sz="2600" dirty="0" smtClean="0">
                <a:solidFill>
                  <a:prstClr val="black"/>
                </a:solidFill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</a:rPr>
              <a:t>мәрхәмәтле</a:t>
            </a:r>
            <a:r>
              <a:rPr lang="ru-RU" sz="2600" dirty="0" smtClean="0">
                <a:solidFill>
                  <a:prstClr val="black"/>
                </a:solidFill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</a:rPr>
              <a:t>була</a:t>
            </a:r>
            <a:r>
              <a:rPr lang="ru-RU" sz="2600" dirty="0" smtClean="0">
                <a:solidFill>
                  <a:prstClr val="black"/>
                </a:solidFill>
              </a:rPr>
              <a:t>. </a:t>
            </a:r>
            <a:r>
              <a:rPr lang="ru-RU" sz="2600" dirty="0" err="1" smtClean="0">
                <a:solidFill>
                  <a:prstClr val="black"/>
                </a:solidFill>
              </a:rPr>
              <a:t>Ул</a:t>
            </a:r>
            <a:r>
              <a:rPr lang="ru-RU" sz="2600" dirty="0" smtClean="0">
                <a:solidFill>
                  <a:prstClr val="black"/>
                </a:solidFill>
              </a:rPr>
              <a:t> бар </a:t>
            </a:r>
            <a:r>
              <a:rPr lang="ru-RU" sz="2600" dirty="0" err="1" smtClean="0">
                <a:solidFill>
                  <a:prstClr val="black"/>
                </a:solidFill>
              </a:rPr>
              <a:t>җирдә</a:t>
            </a:r>
            <a:r>
              <a:rPr lang="ru-RU" sz="2600" dirty="0" smtClean="0">
                <a:solidFill>
                  <a:prstClr val="black"/>
                </a:solidFill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</a:rPr>
              <a:t>дә</a:t>
            </a:r>
            <a:r>
              <a:rPr lang="ru-RU" sz="2600" dirty="0" smtClean="0">
                <a:solidFill>
                  <a:prstClr val="black"/>
                </a:solidFill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</a:rPr>
              <a:t>пөхтәлекне</a:t>
            </a:r>
            <a:r>
              <a:rPr lang="ru-RU" sz="2600" dirty="0" smtClean="0">
                <a:solidFill>
                  <a:prstClr val="black"/>
                </a:solidFill>
              </a:rPr>
              <a:t>, </a:t>
            </a:r>
            <a:r>
              <a:rPr lang="ru-RU" sz="2600" dirty="0" err="1" smtClean="0">
                <a:solidFill>
                  <a:prstClr val="black"/>
                </a:solidFill>
              </a:rPr>
              <a:t>чисталыкны</a:t>
            </a:r>
            <a:r>
              <a:rPr lang="ru-RU" sz="2600" dirty="0" smtClean="0">
                <a:solidFill>
                  <a:prstClr val="black"/>
                </a:solidFill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</a:rPr>
              <a:t>һәм</a:t>
            </a:r>
            <a:r>
              <a:rPr lang="ru-RU" sz="2600" dirty="0" smtClean="0">
                <a:solidFill>
                  <a:prstClr val="black"/>
                </a:solidFill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</a:rPr>
              <a:t>тәртипне</a:t>
            </a:r>
            <a:r>
              <a:rPr lang="ru-RU" sz="2600" dirty="0" smtClean="0">
                <a:solidFill>
                  <a:prstClr val="black"/>
                </a:solidFill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</a:rPr>
              <a:t>ярата</a:t>
            </a:r>
            <a:r>
              <a:rPr lang="ru-RU" sz="2600" dirty="0" smtClean="0">
                <a:solidFill>
                  <a:prstClr val="black"/>
                </a:solidFill>
              </a:rPr>
              <a:t>. </a:t>
            </a:r>
            <a:r>
              <a:rPr lang="ru-RU" sz="2600" dirty="0" err="1" smtClean="0">
                <a:solidFill>
                  <a:prstClr val="black"/>
                </a:solidFill>
              </a:rPr>
              <a:t>Терапевтка</a:t>
            </a:r>
            <a:r>
              <a:rPr lang="ru-RU" sz="2600" dirty="0" smtClean="0">
                <a:solidFill>
                  <a:prstClr val="black"/>
                </a:solidFill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</a:rPr>
              <a:t>укып</a:t>
            </a:r>
            <a:r>
              <a:rPr lang="ru-RU" sz="2600" dirty="0" smtClean="0">
                <a:solidFill>
                  <a:prstClr val="black"/>
                </a:solidFill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</a:rPr>
              <a:t>чыга</a:t>
            </a:r>
            <a:r>
              <a:rPr lang="ru-RU" sz="2600" dirty="0" smtClean="0">
                <a:solidFill>
                  <a:prstClr val="black"/>
                </a:solidFill>
              </a:rPr>
              <a:t>, </a:t>
            </a:r>
            <a:r>
              <a:rPr lang="ru-RU" sz="2600" dirty="0" err="1" smtClean="0">
                <a:solidFill>
                  <a:prstClr val="black"/>
                </a:solidFill>
              </a:rPr>
              <a:t>аннан</a:t>
            </a:r>
            <a:r>
              <a:rPr lang="ru-RU" sz="2600" dirty="0" smtClean="0">
                <a:solidFill>
                  <a:prstClr val="black"/>
                </a:solidFill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</a:rPr>
              <a:t>соң</a:t>
            </a:r>
            <a:r>
              <a:rPr lang="ru-RU" sz="2600" dirty="0" smtClean="0">
                <a:solidFill>
                  <a:prstClr val="black"/>
                </a:solidFill>
              </a:rPr>
              <a:t> офтальмология </a:t>
            </a:r>
            <a:r>
              <a:rPr lang="ru-RU" sz="2600" dirty="0" err="1" smtClean="0">
                <a:solidFill>
                  <a:prstClr val="black"/>
                </a:solidFill>
              </a:rPr>
              <a:t>буенча</a:t>
            </a:r>
            <a:r>
              <a:rPr lang="ru-RU" sz="2600" dirty="0" smtClean="0">
                <a:solidFill>
                  <a:prstClr val="black"/>
                </a:solidFill>
              </a:rPr>
              <a:t> 4 ай </a:t>
            </a:r>
            <a:r>
              <a:rPr lang="ru-RU" sz="2600" dirty="0" err="1" smtClean="0">
                <a:solidFill>
                  <a:prstClr val="black"/>
                </a:solidFill>
              </a:rPr>
              <a:t>беренчел</a:t>
            </a:r>
            <a:r>
              <a:rPr lang="ru-RU" sz="2600" dirty="0" smtClean="0">
                <a:solidFill>
                  <a:prstClr val="black"/>
                </a:solidFill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</a:rPr>
              <a:t>специальләштерү</a:t>
            </a:r>
            <a:r>
              <a:rPr lang="ru-RU" sz="2600" dirty="0" smtClean="0">
                <a:solidFill>
                  <a:prstClr val="black"/>
                </a:solidFill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</a:rPr>
              <a:t>үтә</a:t>
            </a:r>
            <a:r>
              <a:rPr lang="ru-RU" sz="2600" dirty="0" smtClean="0">
                <a:solidFill>
                  <a:prstClr val="black"/>
                </a:solidFill>
              </a:rPr>
              <a:t>. </a:t>
            </a:r>
            <a:r>
              <a:rPr lang="ru-RU" sz="2600" dirty="0" err="1" smtClean="0">
                <a:solidFill>
                  <a:prstClr val="black"/>
                </a:solidFill>
              </a:rPr>
              <a:t>Кулларыннан</a:t>
            </a:r>
            <a:r>
              <a:rPr lang="ru-RU" sz="2600" dirty="0" smtClean="0">
                <a:solidFill>
                  <a:prstClr val="black"/>
                </a:solidFill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</a:rPr>
              <a:t>эш</a:t>
            </a:r>
            <a:r>
              <a:rPr lang="ru-RU" sz="2600" dirty="0" smtClean="0">
                <a:solidFill>
                  <a:prstClr val="black"/>
                </a:solidFill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</a:rPr>
              <a:t>килмәгән</a:t>
            </a:r>
            <a:r>
              <a:rPr lang="ru-RU" sz="2600" dirty="0" smtClean="0">
                <a:solidFill>
                  <a:prstClr val="black"/>
                </a:solidFill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</a:rPr>
              <a:t>хезмәттәшләрен</a:t>
            </a:r>
            <a:r>
              <a:rPr lang="ru-RU" sz="2600" dirty="0" smtClean="0">
                <a:solidFill>
                  <a:prstClr val="black"/>
                </a:solidFill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</a:rPr>
              <a:t>яратмый</a:t>
            </a:r>
            <a:r>
              <a:rPr lang="ru-RU" sz="2600" dirty="0" smtClean="0">
                <a:solidFill>
                  <a:prstClr val="black"/>
                </a:solidFill>
              </a:rPr>
              <a:t>, </a:t>
            </a:r>
            <a:r>
              <a:rPr lang="ru-RU" sz="2600" dirty="0" err="1" smtClean="0">
                <a:solidFill>
                  <a:prstClr val="black"/>
                </a:solidFill>
              </a:rPr>
              <a:t>кирәккәндә</a:t>
            </a:r>
            <a:r>
              <a:rPr lang="ru-RU" sz="2600" dirty="0" smtClean="0">
                <a:solidFill>
                  <a:prstClr val="black"/>
                </a:solidFill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</a:rPr>
              <a:t>әрли</a:t>
            </a:r>
            <a:r>
              <a:rPr lang="ru-RU" sz="2600" dirty="0" smtClean="0">
                <a:solidFill>
                  <a:prstClr val="black"/>
                </a:solidFill>
              </a:rPr>
              <a:t>. </a:t>
            </a:r>
            <a:endParaRPr lang="ru-RU" sz="26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848" y="44625"/>
            <a:ext cx="5889318" cy="792088"/>
          </a:xfrm>
        </p:spPr>
        <p:txBody>
          <a:bodyPr/>
          <a:lstStyle/>
          <a:p>
            <a:r>
              <a:rPr lang="ru-RU" dirty="0" err="1" smtClean="0"/>
              <a:t>Яраткан</a:t>
            </a:r>
            <a:r>
              <a:rPr lang="ru-RU" dirty="0" smtClean="0"/>
              <a:t> </a:t>
            </a:r>
            <a:r>
              <a:rPr lang="ru-RU" dirty="0" err="1" smtClean="0"/>
              <a:t>шөгыле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39752" y="1340768"/>
            <a:ext cx="6460200" cy="391703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err="1" smtClean="0"/>
              <a:t>Аның</a:t>
            </a:r>
            <a:r>
              <a:rPr lang="ru-RU" dirty="0" smtClean="0"/>
              <a:t> </a:t>
            </a:r>
            <a:r>
              <a:rPr lang="ru-RU" dirty="0" err="1" smtClean="0"/>
              <a:t>иң</a:t>
            </a:r>
            <a:r>
              <a:rPr lang="ru-RU" dirty="0" smtClean="0"/>
              <a:t> </a:t>
            </a:r>
            <a:r>
              <a:rPr lang="ru-RU" dirty="0" err="1" smtClean="0"/>
              <a:t>яраткан</a:t>
            </a:r>
            <a:r>
              <a:rPr lang="ru-RU" dirty="0" smtClean="0"/>
              <a:t> </a:t>
            </a:r>
            <a:r>
              <a:rPr lang="ru-RU" dirty="0" err="1" smtClean="0"/>
              <a:t>шөгыле</a:t>
            </a:r>
            <a:r>
              <a:rPr lang="ru-RU" dirty="0" smtClean="0"/>
              <a:t> </a:t>
            </a:r>
            <a:r>
              <a:rPr lang="ru-RU" dirty="0" err="1" smtClean="0"/>
              <a:t>аучылык</a:t>
            </a:r>
            <a:r>
              <a:rPr lang="ru-RU" dirty="0" smtClean="0"/>
              <a:t> </a:t>
            </a:r>
            <a:r>
              <a:rPr lang="ru-RU" dirty="0" err="1" smtClean="0"/>
              <a:t>һәм</a:t>
            </a:r>
            <a:r>
              <a:rPr lang="ru-RU" dirty="0" smtClean="0"/>
              <a:t> </a:t>
            </a:r>
            <a:r>
              <a:rPr lang="ru-RU" dirty="0" err="1" smtClean="0"/>
              <a:t>балыкчылык</a:t>
            </a:r>
            <a:r>
              <a:rPr lang="ru-RU" dirty="0" smtClean="0"/>
              <a:t> </a:t>
            </a:r>
            <a:r>
              <a:rPr lang="ru-RU" dirty="0" err="1" smtClean="0"/>
              <a:t>була</a:t>
            </a:r>
            <a:r>
              <a:rPr lang="ru-RU" dirty="0" smtClean="0"/>
              <a:t>. </a:t>
            </a:r>
            <a:r>
              <a:rPr lang="ru-RU" dirty="0" err="1" smtClean="0"/>
              <a:t>Ул</a:t>
            </a:r>
            <a:r>
              <a:rPr lang="ru-RU" dirty="0" smtClean="0"/>
              <a:t> </a:t>
            </a:r>
            <a:r>
              <a:rPr lang="ru-RU" dirty="0" err="1" smtClean="0"/>
              <a:t>алардан</a:t>
            </a:r>
            <a:r>
              <a:rPr lang="ru-RU" dirty="0" smtClean="0"/>
              <a:t> башка </a:t>
            </a:r>
            <a:r>
              <a:rPr lang="ru-RU" dirty="0" err="1" smtClean="0"/>
              <a:t>яши</a:t>
            </a:r>
            <a:r>
              <a:rPr lang="ru-RU" dirty="0" smtClean="0"/>
              <a:t> </a:t>
            </a:r>
            <a:r>
              <a:rPr lang="ru-RU" dirty="0" err="1" smtClean="0"/>
              <a:t>алмый</a:t>
            </a:r>
            <a:r>
              <a:rPr lang="ru-RU" dirty="0" smtClean="0"/>
              <a:t>, </a:t>
            </a:r>
            <a:r>
              <a:rPr lang="ru-RU" dirty="0" err="1" smtClean="0"/>
              <a:t>бу</a:t>
            </a:r>
            <a:r>
              <a:rPr lang="ru-RU" dirty="0" smtClean="0"/>
              <a:t> </a:t>
            </a:r>
            <a:r>
              <a:rPr lang="ru-RU" dirty="0" err="1" smtClean="0"/>
              <a:t>аның</a:t>
            </a:r>
            <a:r>
              <a:rPr lang="ru-RU" dirty="0" smtClean="0"/>
              <a:t> </a:t>
            </a:r>
            <a:r>
              <a:rPr lang="ru-RU" dirty="0" err="1" smtClean="0"/>
              <a:t>өчен</a:t>
            </a:r>
            <a:r>
              <a:rPr lang="ru-RU" dirty="0" smtClean="0"/>
              <a:t> </a:t>
            </a:r>
            <a:r>
              <a:rPr lang="ru-RU" dirty="0" err="1" smtClean="0"/>
              <a:t>һава</a:t>
            </a:r>
            <a:r>
              <a:rPr lang="ru-RU" dirty="0" smtClean="0"/>
              <a:t> </a:t>
            </a:r>
            <a:r>
              <a:rPr lang="ru-RU" dirty="0" err="1" smtClean="0"/>
              <a:t>кебек</a:t>
            </a:r>
            <a:r>
              <a:rPr lang="ru-RU" dirty="0" smtClean="0"/>
              <a:t> </a:t>
            </a:r>
            <a:r>
              <a:rPr lang="ru-RU" dirty="0" err="1" smtClean="0"/>
              <a:t>була</a:t>
            </a:r>
            <a:r>
              <a:rPr lang="ru-RU" dirty="0" smtClean="0"/>
              <a:t>. </a:t>
            </a:r>
            <a:r>
              <a:rPr lang="ru-RU" dirty="0" err="1" smtClean="0"/>
              <a:t>Балыкта</a:t>
            </a:r>
            <a:r>
              <a:rPr lang="ru-RU" dirty="0" smtClean="0"/>
              <a:t> </a:t>
            </a:r>
            <a:r>
              <a:rPr lang="ru-RU" dirty="0" err="1" smtClean="0"/>
              <a:t>елан</a:t>
            </a:r>
            <a:r>
              <a:rPr lang="ru-RU" dirty="0" smtClean="0"/>
              <a:t> </a:t>
            </a:r>
            <a:r>
              <a:rPr lang="ru-RU" dirty="0" err="1" smtClean="0"/>
              <a:t>табып</a:t>
            </a:r>
            <a:r>
              <a:rPr lang="ru-RU" dirty="0" smtClean="0"/>
              <a:t> </a:t>
            </a:r>
            <a:r>
              <a:rPr lang="ru-RU" dirty="0" err="1" smtClean="0"/>
              <a:t>аны</a:t>
            </a:r>
            <a:r>
              <a:rPr lang="ru-RU" dirty="0" smtClean="0"/>
              <a:t> </a:t>
            </a:r>
            <a:r>
              <a:rPr lang="ru-RU" dirty="0" err="1" smtClean="0"/>
              <a:t>карарга</a:t>
            </a:r>
            <a:r>
              <a:rPr lang="ru-RU" dirty="0" smtClean="0"/>
              <a:t> </a:t>
            </a:r>
            <a:r>
              <a:rPr lang="ru-RU" dirty="0" err="1" smtClean="0"/>
              <a:t>ярата</a:t>
            </a:r>
            <a:r>
              <a:rPr lang="ru-RU" dirty="0" smtClean="0"/>
              <a:t>, </a:t>
            </a:r>
            <a:r>
              <a:rPr lang="ru-RU" dirty="0" err="1" smtClean="0"/>
              <a:t>чөнки</a:t>
            </a:r>
            <a:r>
              <a:rPr lang="ru-RU" dirty="0" smtClean="0"/>
              <a:t> </a:t>
            </a:r>
            <a:r>
              <a:rPr lang="ru-RU" dirty="0" err="1" smtClean="0"/>
              <a:t>кечкенәдән</a:t>
            </a:r>
            <a:r>
              <a:rPr lang="ru-RU" dirty="0" smtClean="0"/>
              <a:t> герпетолог </a:t>
            </a:r>
            <a:r>
              <a:rPr lang="ru-RU" dirty="0" err="1" smtClean="0"/>
              <a:t>булырга</a:t>
            </a:r>
            <a:r>
              <a:rPr lang="ru-RU" dirty="0" smtClean="0"/>
              <a:t> </a:t>
            </a:r>
            <a:r>
              <a:rPr lang="ru-RU" dirty="0" err="1" smtClean="0"/>
              <a:t>хыяллана</a:t>
            </a:r>
            <a:r>
              <a:rPr lang="ru-RU" dirty="0" smtClean="0"/>
              <a:t>. </a:t>
            </a:r>
            <a:endParaRPr lang="ru-RU" dirty="0" smtClean="0"/>
          </a:p>
          <a:p>
            <a:pPr marL="0" indent="0">
              <a:buNone/>
            </a:pPr>
            <a:br>
              <a:rPr lang="ru-RU" dirty="0" smtClean="0"/>
            </a:br>
            <a:r>
              <a:rPr lang="ru-RU" dirty="0" err="1" smtClean="0"/>
              <a:t>Б</a:t>
            </a:r>
            <a:r>
              <a:rPr lang="ru-RU" dirty="0" err="1" smtClean="0"/>
              <a:t>ервакыт</a:t>
            </a:r>
            <a:r>
              <a:rPr lang="ru-RU" dirty="0" smtClean="0"/>
              <a:t> </a:t>
            </a:r>
            <a:r>
              <a:rPr lang="ru-RU" dirty="0" err="1" smtClean="0"/>
              <a:t>балыкта</a:t>
            </a:r>
            <a:r>
              <a:rPr lang="ru-RU" dirty="0" smtClean="0"/>
              <a:t> </a:t>
            </a:r>
            <a:r>
              <a:rPr lang="ru-RU" dirty="0" err="1" smtClean="0"/>
              <a:t>аны</a:t>
            </a:r>
            <a:r>
              <a:rPr lang="ru-RU" dirty="0" smtClean="0"/>
              <a:t> </a:t>
            </a:r>
            <a:r>
              <a:rPr lang="ru-RU" dirty="0" err="1" smtClean="0"/>
              <a:t>йөрәк</a:t>
            </a:r>
            <a:r>
              <a:rPr lang="ru-RU" dirty="0" smtClean="0"/>
              <a:t> </a:t>
            </a:r>
            <a:r>
              <a:rPr lang="ru-RU" dirty="0" err="1" smtClean="0"/>
              <a:t>өянәге</a:t>
            </a:r>
            <a:r>
              <a:rPr lang="ru-RU" dirty="0" smtClean="0"/>
              <a:t> тота. </a:t>
            </a:r>
            <a:r>
              <a:rPr lang="ru-RU" dirty="0" err="1" smtClean="0"/>
              <a:t>Аның</a:t>
            </a:r>
            <a:r>
              <a:rPr lang="ru-RU" dirty="0" smtClean="0"/>
              <a:t> кардиология </a:t>
            </a:r>
            <a:r>
              <a:rPr lang="ru-RU" dirty="0" err="1" smtClean="0"/>
              <a:t>буенча</a:t>
            </a:r>
            <a:r>
              <a:rPr lang="ru-RU" dirty="0" smtClean="0"/>
              <a:t> </a:t>
            </a:r>
            <a:r>
              <a:rPr lang="ru-RU" dirty="0" smtClean="0"/>
              <a:t>2 </a:t>
            </a:r>
            <a:r>
              <a:rPr lang="ru-RU" dirty="0" err="1" smtClean="0"/>
              <a:t>нче</a:t>
            </a:r>
            <a:r>
              <a:rPr lang="ru-RU" dirty="0" smtClean="0"/>
              <a:t> </a:t>
            </a:r>
            <a:r>
              <a:rPr lang="ru-RU" dirty="0" err="1" smtClean="0"/>
              <a:t>төркем</a:t>
            </a:r>
            <a:r>
              <a:rPr lang="ru-RU" dirty="0" smtClean="0"/>
              <a:t> </a:t>
            </a:r>
            <a:r>
              <a:rPr lang="ru-RU" dirty="0" err="1" smtClean="0"/>
              <a:t>инвалидлыгы</a:t>
            </a:r>
            <a:r>
              <a:rPr lang="ru-RU" dirty="0" smtClean="0"/>
              <a:t> </a:t>
            </a:r>
            <a:r>
              <a:rPr lang="ru-RU" dirty="0" err="1" smtClean="0"/>
              <a:t>була</a:t>
            </a:r>
            <a:r>
              <a:rPr lang="ru-RU" dirty="0" smtClean="0"/>
              <a:t>. </a:t>
            </a:r>
            <a:r>
              <a:rPr lang="ru-RU" dirty="0" err="1" smtClean="0"/>
              <a:t>Тиздән</a:t>
            </a:r>
            <a:r>
              <a:rPr lang="ru-RU" dirty="0" smtClean="0"/>
              <a:t> </a:t>
            </a:r>
            <a:r>
              <a:rPr lang="ru-RU" dirty="0" err="1" smtClean="0"/>
              <a:t>аны</a:t>
            </a:r>
            <a:r>
              <a:rPr lang="ru-RU" dirty="0" smtClean="0"/>
              <a:t> </a:t>
            </a:r>
            <a:r>
              <a:rPr lang="ru-RU" dirty="0" err="1" smtClean="0"/>
              <a:t>коткаралар</a:t>
            </a:r>
            <a:r>
              <a:rPr lang="ru-RU" dirty="0" smtClean="0"/>
              <a:t>. </a:t>
            </a:r>
            <a:r>
              <a:rPr lang="ru-RU" dirty="0" err="1" smtClean="0"/>
              <a:t>Бераздан</a:t>
            </a:r>
            <a:r>
              <a:rPr lang="ru-RU" dirty="0" smtClean="0"/>
              <a:t> </a:t>
            </a:r>
            <a:r>
              <a:rPr lang="ru-RU" dirty="0" err="1" smtClean="0"/>
              <a:t>аның</a:t>
            </a:r>
            <a:r>
              <a:rPr lang="ru-RU" dirty="0" smtClean="0"/>
              <a:t> </a:t>
            </a:r>
            <a:r>
              <a:rPr lang="ru-RU" dirty="0" err="1" smtClean="0"/>
              <a:t>йөрәге</a:t>
            </a:r>
            <a:r>
              <a:rPr lang="ru-RU" dirty="0" smtClean="0"/>
              <a:t> </a:t>
            </a:r>
            <a:r>
              <a:rPr lang="ru-RU" dirty="0" err="1" smtClean="0"/>
              <a:t>чыдамый</a:t>
            </a:r>
            <a:r>
              <a:rPr lang="ru-RU" dirty="0" smtClean="0"/>
              <a:t>, </a:t>
            </a:r>
            <a:r>
              <a:rPr lang="ru-RU" dirty="0" err="1" smtClean="0"/>
              <a:t>һәм</a:t>
            </a:r>
            <a:r>
              <a:rPr lang="ru-RU" dirty="0" smtClean="0"/>
              <a:t> </a:t>
            </a:r>
            <a:r>
              <a:rPr lang="ru-RU" dirty="0" err="1" smtClean="0"/>
              <a:t>ул</a:t>
            </a:r>
            <a:r>
              <a:rPr lang="ru-RU" dirty="0" smtClean="0"/>
              <a:t> 2016 </a:t>
            </a:r>
            <a:r>
              <a:rPr lang="ru-RU" dirty="0" err="1" smtClean="0"/>
              <a:t>нчы</a:t>
            </a:r>
            <a:r>
              <a:rPr lang="ru-RU" dirty="0" smtClean="0"/>
              <a:t> </a:t>
            </a:r>
            <a:r>
              <a:rPr lang="ru-RU" dirty="0" err="1" smtClean="0"/>
              <a:t>елның</a:t>
            </a:r>
            <a:r>
              <a:rPr lang="ru-RU" dirty="0" smtClean="0"/>
              <a:t> </a:t>
            </a:r>
            <a:r>
              <a:rPr lang="ru-RU" dirty="0" err="1" smtClean="0"/>
              <a:t>октябрендә</a:t>
            </a:r>
            <a:r>
              <a:rPr lang="ru-RU" dirty="0" smtClean="0"/>
              <a:t> </a:t>
            </a:r>
            <a:r>
              <a:rPr lang="ru-RU" dirty="0" err="1" smtClean="0"/>
              <a:t>вафат</a:t>
            </a:r>
            <a:r>
              <a:rPr lang="ru-RU" dirty="0" smtClean="0"/>
              <a:t> </a:t>
            </a:r>
            <a:r>
              <a:rPr lang="ru-RU" dirty="0" err="1" smtClean="0"/>
              <a:t>була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ielolluvioso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4782953" y="188640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  <a:p>
            <a:r>
              <a:rPr lang="ru-RU" dirty="0"/>
              <a:t>До сих пор в старинном нашем доме </a:t>
            </a:r>
            <a:endParaRPr lang="ru-RU" dirty="0"/>
          </a:p>
          <a:p>
            <a:r>
              <a:rPr lang="ru-RU" dirty="0"/>
              <a:t>С года, опалённого войной, </a:t>
            </a:r>
            <a:endParaRPr lang="ru-RU" dirty="0"/>
          </a:p>
          <a:p>
            <a:r>
              <a:rPr lang="ru-RU" dirty="0"/>
              <a:t>На стене висит портрет знакомый, </a:t>
            </a:r>
            <a:endParaRPr lang="ru-RU" dirty="0"/>
          </a:p>
          <a:p>
            <a:r>
              <a:rPr lang="ru-RU" dirty="0"/>
              <a:t>Как подарок самый дорогой. </a:t>
            </a:r>
            <a:endParaRPr lang="ru-RU" dirty="0"/>
          </a:p>
          <a:p>
            <a:endParaRPr lang="ru-RU" dirty="0"/>
          </a:p>
          <a:p>
            <a:r>
              <a:rPr lang="ru-RU" dirty="0"/>
              <a:t>На отца свалилось лихолетье - </a:t>
            </a:r>
            <a:endParaRPr lang="ru-RU" dirty="0"/>
          </a:p>
          <a:p>
            <a:r>
              <a:rPr lang="ru-RU" dirty="0"/>
              <a:t>В сорок лет в бою он принял смерть. </a:t>
            </a:r>
            <a:endParaRPr lang="ru-RU" dirty="0"/>
          </a:p>
          <a:p>
            <a:r>
              <a:rPr lang="ru-RU" dirty="0"/>
              <a:t>Всё труднее с каждым днём, поверьте, </a:t>
            </a:r>
            <a:endParaRPr lang="ru-RU" dirty="0"/>
          </a:p>
          <a:p>
            <a:r>
              <a:rPr lang="ru-RU" dirty="0"/>
              <a:t>Мне на снимок старенький смотреть. </a:t>
            </a:r>
            <a:endParaRPr lang="ru-RU" dirty="0"/>
          </a:p>
          <a:p>
            <a:endParaRPr lang="ru-RU" dirty="0"/>
          </a:p>
          <a:p>
            <a:r>
              <a:rPr lang="ru-RU" dirty="0"/>
              <a:t>Нынче двое братьев нас осталось - </a:t>
            </a:r>
            <a:endParaRPr lang="ru-RU" dirty="0"/>
          </a:p>
          <a:p>
            <a:r>
              <a:rPr lang="ru-RU" dirty="0"/>
              <a:t>Видно, так завещано судьбой. </a:t>
            </a:r>
            <a:endParaRPr lang="ru-RU" dirty="0"/>
          </a:p>
          <a:p>
            <a:r>
              <a:rPr lang="ru-RU" dirty="0"/>
              <a:t>К нам уже давно подкралась старость, </a:t>
            </a:r>
            <a:endParaRPr lang="ru-RU" dirty="0"/>
          </a:p>
          <a:p>
            <a:r>
              <a:rPr lang="ru-RU" dirty="0"/>
              <a:t>Лишь отец, как прежде, молодой.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354596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/>
              <a:t>	</a:t>
            </a:r>
            <a:r>
              <a:rPr lang="ru-RU" b="1" dirty="0"/>
              <a:t>Аркадий ВЫЧУЖАНИН </a:t>
            </a:r>
            <a:endParaRPr lang="ru-RU" b="1" dirty="0"/>
          </a:p>
          <a:p>
            <a:r>
              <a:rPr lang="en-US" i="1" dirty="0" smtClean="0"/>
              <a:t>Үзе язган шигыр</a:t>
            </a:r>
            <a:r>
              <a:rPr lang="ru-RU" i="1" dirty="0" smtClean="0"/>
              <a:t>ь</a:t>
            </a:r>
            <a:r>
              <a:rPr lang="en-US" i="1" dirty="0" smtClean="0"/>
              <a:t>ләр</a:t>
            </a:r>
            <a:endParaRPr lang="en-US" i="1" dirty="0" smtClean="0"/>
          </a:p>
          <a:p>
            <a:endParaRPr lang="ru-RU" dirty="0"/>
          </a:p>
          <a:p>
            <a:r>
              <a:rPr lang="ru-RU" dirty="0"/>
              <a:t>Что со мной случилось, я не знаю. </a:t>
            </a:r>
            <a:endParaRPr lang="ru-RU" dirty="0"/>
          </a:p>
          <a:p>
            <a:r>
              <a:rPr lang="ru-RU" dirty="0"/>
              <a:t>Может старость этому виной? </a:t>
            </a:r>
            <a:endParaRPr lang="ru-RU" dirty="0"/>
          </a:p>
          <a:p>
            <a:r>
              <a:rPr lang="ru-RU" dirty="0"/>
              <a:t>С каждым годом чаще вспоминаю </a:t>
            </a:r>
            <a:endParaRPr lang="ru-RU" dirty="0"/>
          </a:p>
          <a:p>
            <a:r>
              <a:rPr lang="ru-RU" dirty="0"/>
              <a:t>Я отца, убитого войной. </a:t>
            </a:r>
            <a:endParaRPr lang="ru-RU" dirty="0"/>
          </a:p>
          <a:p>
            <a:endParaRPr lang="ru-RU" dirty="0"/>
          </a:p>
          <a:p>
            <a:r>
              <a:rPr lang="ru-RU" dirty="0"/>
              <a:t>Было нас в семье четыре брата, </a:t>
            </a:r>
            <a:endParaRPr lang="ru-RU" dirty="0"/>
          </a:p>
          <a:p>
            <a:r>
              <a:rPr lang="ru-RU" dirty="0"/>
              <a:t>Нелегко сложилась наша жизнь. </a:t>
            </a:r>
            <a:endParaRPr lang="ru-RU" dirty="0"/>
          </a:p>
          <a:p>
            <a:r>
              <a:rPr lang="ru-RU" dirty="0"/>
              <a:t>Ждали мы с войны отца-солдата, </a:t>
            </a:r>
            <a:endParaRPr lang="ru-RU" dirty="0"/>
          </a:p>
          <a:p>
            <a:r>
              <a:rPr lang="ru-RU" dirty="0"/>
              <a:t>Но не повезло – не дождались.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edici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Медицина</Template>
  <TotalTime>0</TotalTime>
  <Words>2545</Words>
  <Application>WPS Presentation</Application>
  <PresentationFormat>Экран (4:3)</PresentationFormat>
  <Paragraphs>49</Paragraphs>
  <Slides>8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6" baseType="lpstr">
      <vt:lpstr>Arial</vt:lpstr>
      <vt:lpstr>SimSun</vt:lpstr>
      <vt:lpstr>Wingdings</vt:lpstr>
      <vt:lpstr>Candara</vt:lpstr>
      <vt:lpstr>Calibri</vt:lpstr>
      <vt:lpstr>Microsoft YaHei</vt:lpstr>
      <vt:lpstr>Arial Unicode MS</vt:lpstr>
      <vt:lpstr>medicina</vt:lpstr>
      <vt:lpstr>Башкаларга яктыртып -  үзем янам.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Яраткан шөгыле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</dc:title>
  <dc:creator>Админ</dc:creator>
  <cp:lastModifiedBy>User</cp:lastModifiedBy>
  <cp:revision>25</cp:revision>
  <dcterms:created xsi:type="dcterms:W3CDTF">2018-05-14T13:00:00Z</dcterms:created>
  <dcterms:modified xsi:type="dcterms:W3CDTF">2022-04-18T10:24:06Z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TC023968029991</vt:lpwstr>
  </property>
  <property fmtid="{D5CDD505-2E9C-101B-9397-08002B2CF9AE}" pid="3" name="ICV">
    <vt:lpwstr>6177D162D2DB45B6A3D77F59623B93A6</vt:lpwstr>
  </property>
  <property fmtid="{D5CDD505-2E9C-101B-9397-08002B2CF9AE}" pid="4" name="KSOProductBuildVer">
    <vt:lpwstr>1049-11.2.0.11074</vt:lpwstr>
  </property>
</Properties>
</file>